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95020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бұршақ, дауыл.  Оңтүстік-шығыстан соғатын жел солтүстік-батысқа ауысады, күші 7-12, екпіні 15-20 м/с. Ауа температурасы түнде 15-17, күндіз 22-24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жаңбыр. Жел солтүстік-батыстан соғады, күші 5-10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255709539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24816</TotalTime>
  <Words>669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4692</cp:revision>
  <cp:lastPrinted>2021-07-01T03:56:27Z</cp:lastPrinted>
  <dcterms:created xsi:type="dcterms:W3CDTF">2018-03-27T06:03:00Z</dcterms:created>
  <dcterms:modified xsi:type="dcterms:W3CDTF">2026-05-09T07:36:04Z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